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0" r:id="rId5"/>
    <p:sldId id="261" r:id="rId6"/>
    <p:sldId id="275" r:id="rId7"/>
    <p:sldId id="262" r:id="rId8"/>
    <p:sldId id="276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68" r:id="rId17"/>
    <p:sldId id="274" r:id="rId18"/>
    <p:sldId id="273" r:id="rId19"/>
    <p:sldId id="259" r:id="rId20"/>
    <p:sldId id="267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87C6F-586B-49B5-92A4-1DD0A6B5AB39}" v="1" dt="2020-06-13T12:11:35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dřej Sláma" userId="ec75fa4ed732bbad" providerId="LiveId" clId="{CA687C6F-586B-49B5-92A4-1DD0A6B5AB39}"/>
    <pc:docChg chg="custSel modSld">
      <pc:chgData name="Ondřej Sláma" userId="ec75fa4ed732bbad" providerId="LiveId" clId="{CA687C6F-586B-49B5-92A4-1DD0A6B5AB39}" dt="2020-06-13T12:12:07.091" v="4" actId="478"/>
      <pc:docMkLst>
        <pc:docMk/>
      </pc:docMkLst>
      <pc:sldChg chg="addSp delSp modSp mod">
        <pc:chgData name="Ondřej Sláma" userId="ec75fa4ed732bbad" providerId="LiveId" clId="{CA687C6F-586B-49B5-92A4-1DD0A6B5AB39}" dt="2020-06-13T12:12:07.091" v="4" actId="478"/>
        <pc:sldMkLst>
          <pc:docMk/>
          <pc:sldMk cId="2722395933" sldId="270"/>
        </pc:sldMkLst>
        <pc:picChg chg="add del mod modCrop">
          <ac:chgData name="Ondřej Sláma" userId="ec75fa4ed732bbad" providerId="LiveId" clId="{CA687C6F-586B-49B5-92A4-1DD0A6B5AB39}" dt="2020-06-13T12:12:07.091" v="4" actId="478"/>
          <ac:picMkLst>
            <pc:docMk/>
            <pc:sldMk cId="2722395933" sldId="270"/>
            <ac:picMk id="27" creationId="{4890B707-6B98-43A6-8FF1-C6AC57DE1546}"/>
          </ac:picMkLst>
        </pc:picChg>
      </pc:sldChg>
    </pc:docChg>
  </pc:docChgLst>
  <pc:docChgLst>
    <pc:chgData name="Ondřej Sláma" userId="ec75fa4ed732bbad" providerId="LiveId" clId="{84C212B3-928B-438F-98C0-9EB21B9D80D2}"/>
    <pc:docChg chg="undo custSel mod addSld delSld modSld sldOrd">
      <pc:chgData name="Ondřej Sláma" userId="ec75fa4ed732bbad" providerId="LiveId" clId="{84C212B3-928B-438F-98C0-9EB21B9D80D2}" dt="2020-05-13T08:39:38.674" v="1531" actId="47"/>
      <pc:docMkLst>
        <pc:docMk/>
      </pc:docMkLst>
      <pc:sldChg chg="addSp delSp modSp mod setBg">
        <pc:chgData name="Ondřej Sláma" userId="ec75fa4ed732bbad" providerId="LiveId" clId="{84C212B3-928B-438F-98C0-9EB21B9D80D2}" dt="2020-05-13T08:23:26.619" v="1456" actId="26606"/>
        <pc:sldMkLst>
          <pc:docMk/>
          <pc:sldMk cId="3584458957" sldId="259"/>
        </pc:sldMkLst>
        <pc:spChg chg="del">
          <ac:chgData name="Ondřej Sláma" userId="ec75fa4ed732bbad" providerId="LiveId" clId="{84C212B3-928B-438F-98C0-9EB21B9D80D2}" dt="2020-05-13T08:21:24.640" v="1427" actId="478"/>
          <ac:spMkLst>
            <pc:docMk/>
            <pc:sldMk cId="3584458957" sldId="259"/>
            <ac:spMk id="2" creationId="{F2C8AF47-CCDA-4DFF-8461-791063C5E28C}"/>
          </ac:spMkLst>
        </pc:spChg>
        <pc:spChg chg="del">
          <ac:chgData name="Ondřej Sláma" userId="ec75fa4ed732bbad" providerId="LiveId" clId="{84C212B3-928B-438F-98C0-9EB21B9D80D2}" dt="2020-05-13T08:21:26.124" v="1428" actId="478"/>
          <ac:spMkLst>
            <pc:docMk/>
            <pc:sldMk cId="3584458957" sldId="259"/>
            <ac:spMk id="3" creationId="{D432422E-8723-4ACA-8428-06AC7B0D2916}"/>
          </ac:spMkLst>
        </pc:spChg>
        <pc:spChg chg="add del mod">
          <ac:chgData name="Ondřej Sláma" userId="ec75fa4ed732bbad" providerId="LiveId" clId="{84C212B3-928B-438F-98C0-9EB21B9D80D2}" dt="2020-05-13T08:21:28.286" v="1429" actId="478"/>
          <ac:spMkLst>
            <pc:docMk/>
            <pc:sldMk cId="3584458957" sldId="259"/>
            <ac:spMk id="11" creationId="{21E38A97-6920-4082-889D-A4CC42BE21AD}"/>
          </ac:spMkLst>
        </pc:spChg>
        <pc:spChg chg="add del">
          <ac:chgData name="Ondřej Sláma" userId="ec75fa4ed732bbad" providerId="LiveId" clId="{84C212B3-928B-438F-98C0-9EB21B9D80D2}" dt="2020-05-13T08:23:26.613" v="1455" actId="26606"/>
          <ac:spMkLst>
            <pc:docMk/>
            <pc:sldMk cId="3584458957" sldId="259"/>
            <ac:spMk id="12" creationId="{6C2997EE-0889-44C3-AC0D-18F26AC9AAAB}"/>
          </ac:spMkLst>
        </pc:spChg>
        <pc:spChg chg="add del">
          <ac:chgData name="Ondřej Sláma" userId="ec75fa4ed732bbad" providerId="LiveId" clId="{84C212B3-928B-438F-98C0-9EB21B9D80D2}" dt="2020-05-13T08:22:29.323" v="1450" actId="26606"/>
          <ac:spMkLst>
            <pc:docMk/>
            <pc:sldMk cId="3584458957" sldId="259"/>
            <ac:spMk id="14" creationId="{6C2997EE-0889-44C3-AC0D-18F26AC9AAAB}"/>
          </ac:spMkLst>
        </pc:spChg>
        <pc:picChg chg="add mod ord modCrop">
          <ac:chgData name="Ondřej Sláma" userId="ec75fa4ed732bbad" providerId="LiveId" clId="{84C212B3-928B-438F-98C0-9EB21B9D80D2}" dt="2020-05-13T08:23:26.619" v="1456" actId="26606"/>
          <ac:picMkLst>
            <pc:docMk/>
            <pc:sldMk cId="3584458957" sldId="259"/>
            <ac:picMk id="5" creationId="{22258F79-C043-447F-9344-7027C597FCAE}"/>
          </ac:picMkLst>
        </pc:picChg>
        <pc:picChg chg="add mod ord">
          <ac:chgData name="Ondřej Sláma" userId="ec75fa4ed732bbad" providerId="LiveId" clId="{84C212B3-928B-438F-98C0-9EB21B9D80D2}" dt="2020-05-13T08:23:26.619" v="1456" actId="26606"/>
          <ac:picMkLst>
            <pc:docMk/>
            <pc:sldMk cId="3584458957" sldId="259"/>
            <ac:picMk id="7" creationId="{104F4084-4637-4B14-B60D-05DE7D224D20}"/>
          </ac:picMkLst>
        </pc:picChg>
        <pc:picChg chg="add mod modCrop">
          <ac:chgData name="Ondřej Sláma" userId="ec75fa4ed732bbad" providerId="LiveId" clId="{84C212B3-928B-438F-98C0-9EB21B9D80D2}" dt="2020-05-13T08:23:26.619" v="1456" actId="26606"/>
          <ac:picMkLst>
            <pc:docMk/>
            <pc:sldMk cId="3584458957" sldId="259"/>
            <ac:picMk id="9" creationId="{8AFFEACF-737C-4CD1-90F4-CD4C99A1DA2C}"/>
          </ac:picMkLst>
        </pc:picChg>
      </pc:sldChg>
      <pc:sldChg chg="addSp delSp modSp mod">
        <pc:chgData name="Ondřej Sláma" userId="ec75fa4ed732bbad" providerId="LiveId" clId="{84C212B3-928B-438F-98C0-9EB21B9D80D2}" dt="2020-05-13T08:19:35.616" v="1411" actId="1076"/>
        <pc:sldMkLst>
          <pc:docMk/>
          <pc:sldMk cId="37409161" sldId="260"/>
        </pc:sldMkLst>
        <pc:spChg chg="del mod">
          <ac:chgData name="Ondřej Sláma" userId="ec75fa4ed732bbad" providerId="LiveId" clId="{84C212B3-928B-438F-98C0-9EB21B9D80D2}" dt="2020-05-13T08:19:31.526" v="1410" actId="478"/>
          <ac:spMkLst>
            <pc:docMk/>
            <pc:sldMk cId="37409161" sldId="260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6:52:36.173" v="29" actId="20577"/>
          <ac:spMkLst>
            <pc:docMk/>
            <pc:sldMk cId="37409161" sldId="260"/>
            <ac:spMk id="17" creationId="{E4F98320-8E90-4B3A-9456-F99159623873}"/>
          </ac:spMkLst>
        </pc:spChg>
        <pc:picChg chg="add mod">
          <ac:chgData name="Ondřej Sláma" userId="ec75fa4ed732bbad" providerId="LiveId" clId="{84C212B3-928B-438F-98C0-9EB21B9D80D2}" dt="2020-05-13T08:19:35.616" v="1411" actId="1076"/>
          <ac:picMkLst>
            <pc:docMk/>
            <pc:sldMk cId="37409161" sldId="260"/>
            <ac:picMk id="2" creationId="{47D946BE-B310-4AE9-B803-8ED43AA0DD6A}"/>
          </ac:picMkLst>
        </pc:picChg>
        <pc:cxnChg chg="del">
          <ac:chgData name="Ondřej Sláma" userId="ec75fa4ed732bbad" providerId="LiveId" clId="{84C212B3-928B-438F-98C0-9EB21B9D80D2}" dt="2020-05-13T06:57:54.064" v="34" actId="478"/>
          <ac:cxnSpMkLst>
            <pc:docMk/>
            <pc:sldMk cId="37409161" sldId="260"/>
            <ac:cxnSpMk id="19" creationId="{79C6FCA4-5900-4D83-A6F5-17F9C2803788}"/>
          </ac:cxnSpMkLst>
        </pc:cxnChg>
      </pc:sldChg>
      <pc:sldChg chg="addSp delSp modSp add mod ord">
        <pc:chgData name="Ondřej Sláma" userId="ec75fa4ed732bbad" providerId="LiveId" clId="{84C212B3-928B-438F-98C0-9EB21B9D80D2}" dt="2020-05-13T08:30:01.010" v="1500" actId="1076"/>
        <pc:sldMkLst>
          <pc:docMk/>
          <pc:sldMk cId="1758928491" sldId="261"/>
        </pc:sldMkLst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18:12.701" v="303" actId="20577"/>
          <ac:spMkLst>
            <pc:docMk/>
            <pc:sldMk cId="1758928491" sldId="261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10:54.067" v="74" actId="20577"/>
          <ac:spMkLst>
            <pc:docMk/>
            <pc:sldMk cId="1758928491" sldId="261"/>
            <ac:spMk id="17" creationId="{E4F98320-8E90-4B3A-9456-F99159623873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10:30.051" v="66" actId="465"/>
          <ac:spMkLst>
            <pc:docMk/>
            <pc:sldMk cId="1758928491" sldId="261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18:51.086" v="322" actId="1076"/>
          <ac:grpSpMkLst>
            <pc:docMk/>
            <pc:sldMk cId="1758928491" sldId="261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10:30.051" v="66" actId="465"/>
          <ac:grpSpMkLst>
            <pc:docMk/>
            <pc:sldMk cId="1758928491" sldId="261"/>
            <ac:grpSpMk id="48" creationId="{4A37A590-EB73-4CE2-8CAC-B8AEB0420E6C}"/>
          </ac:grpSpMkLst>
        </pc:grpChg>
        <pc:picChg chg="mod">
          <ac:chgData name="Ondřej Sláma" userId="ec75fa4ed732bbad" providerId="LiveId" clId="{84C212B3-928B-438F-98C0-9EB21B9D80D2}" dt="2020-05-13T07:07:52.266" v="49" actId="465"/>
          <ac:picMkLst>
            <pc:docMk/>
            <pc:sldMk cId="1758928491" sldId="261"/>
            <ac:picMk id="13" creationId="{90C79142-FD91-4487-98E4-085B6B9B6DE8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28" creationId="{A5B6CC72-F8BB-4DB8-81C4-6E2BF69F3F57}"/>
          </ac:picMkLst>
        </pc:picChg>
        <pc:picChg chg="add mod">
          <ac:chgData name="Ondřej Sláma" userId="ec75fa4ed732bbad" providerId="LiveId" clId="{84C212B3-928B-438F-98C0-9EB21B9D80D2}" dt="2020-05-13T08:30:01.010" v="1500" actId="1076"/>
          <ac:picMkLst>
            <pc:docMk/>
            <pc:sldMk cId="1758928491" sldId="261"/>
            <ac:picMk id="29" creationId="{22435042-B2C7-4E10-8E4D-CF4151E77E26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10:30.051" v="66" actId="465"/>
          <ac:picMkLst>
            <pc:docMk/>
            <pc:sldMk cId="1758928491" sldId="261"/>
            <ac:picMk id="36" creationId="{D697A3B9-8B86-4AF4-857C-0D29B880AB21}"/>
          </ac:picMkLst>
        </pc:picChg>
        <pc:cxnChg chg="del">
          <ac:chgData name="Ondřej Sláma" userId="ec75fa4ed732bbad" providerId="LiveId" clId="{84C212B3-928B-438F-98C0-9EB21B9D80D2}" dt="2020-05-13T07:11:04.570" v="88" actId="478"/>
          <ac:cxnSpMkLst>
            <pc:docMk/>
            <pc:sldMk cId="1758928491" sldId="261"/>
            <ac:cxnSpMk id="19" creationId="{79C6FCA4-5900-4D83-A6F5-17F9C2803788}"/>
          </ac:cxnSpMkLst>
        </pc:cxnChg>
      </pc:sldChg>
      <pc:sldChg chg="addSp delSp modSp add mod">
        <pc:chgData name="Ondřej Sláma" userId="ec75fa4ed732bbad" providerId="LiveId" clId="{84C212B3-928B-438F-98C0-9EB21B9D80D2}" dt="2020-05-13T08:32:58.295" v="1521" actId="1076"/>
        <pc:sldMkLst>
          <pc:docMk/>
          <pc:sldMk cId="1682476474" sldId="262"/>
        </pc:sldMkLst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21:12.559" v="526" actId="20577"/>
          <ac:spMkLst>
            <pc:docMk/>
            <pc:sldMk cId="1682476474" sldId="262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19:13.219" v="342" actId="20577"/>
          <ac:spMkLst>
            <pc:docMk/>
            <pc:sldMk cId="1682476474" sldId="262"/>
            <ac:spMk id="17" creationId="{E4F98320-8E90-4B3A-9456-F99159623873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19:00.668" v="323" actId="465"/>
          <ac:spMkLst>
            <pc:docMk/>
            <pc:sldMk cId="1682476474" sldId="262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19:00.668" v="323" actId="465"/>
          <ac:grpSpMkLst>
            <pc:docMk/>
            <pc:sldMk cId="1682476474" sldId="262"/>
            <ac:grpSpMk id="48" creationId="{4A37A590-EB73-4CE2-8CAC-B8AEB0420E6C}"/>
          </ac:grpSpMkLst>
        </pc:grpChg>
        <pc:picChg chg="add del">
          <ac:chgData name="Ondřej Sláma" userId="ec75fa4ed732bbad" providerId="LiveId" clId="{84C212B3-928B-438F-98C0-9EB21B9D80D2}" dt="2020-05-13T08:29:46.109" v="1494" actId="21"/>
          <ac:picMkLst>
            <pc:docMk/>
            <pc:sldMk cId="1682476474" sldId="262"/>
            <ac:picMk id="2" creationId="{1C6E9021-4988-41AD-8157-28761257E25F}"/>
          </ac:picMkLst>
        </pc:picChg>
        <pc:picChg chg="add del mod">
          <ac:chgData name="Ondřej Sláma" userId="ec75fa4ed732bbad" providerId="LiveId" clId="{84C212B3-928B-438F-98C0-9EB21B9D80D2}" dt="2020-05-13T08:32:38.887" v="1512" actId="478"/>
          <ac:picMkLst>
            <pc:docMk/>
            <pc:sldMk cId="1682476474" sldId="262"/>
            <ac:picMk id="3" creationId="{64797FB0-8CFC-4F2A-81B3-82C914B37255}"/>
          </ac:picMkLst>
        </pc:picChg>
        <pc:picChg chg="add mod">
          <ac:chgData name="Ondřej Sláma" userId="ec75fa4ed732bbad" providerId="LiveId" clId="{84C212B3-928B-438F-98C0-9EB21B9D80D2}" dt="2020-05-13T08:32:58.295" v="1521" actId="1076"/>
          <ac:picMkLst>
            <pc:docMk/>
            <pc:sldMk cId="1682476474" sldId="262"/>
            <ac:picMk id="5" creationId="{08523F11-CC68-4795-874F-7452160921EE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28" creationId="{A5B6CC72-F8BB-4DB8-81C4-6E2BF69F3F57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19:00.668" v="323" actId="465"/>
          <ac:picMkLst>
            <pc:docMk/>
            <pc:sldMk cId="1682476474" sldId="262"/>
            <ac:picMk id="36" creationId="{D697A3B9-8B86-4AF4-857C-0D29B880AB21}"/>
          </ac:picMkLst>
        </pc:picChg>
        <pc:cxnChg chg="del">
          <ac:chgData name="Ondřej Sláma" userId="ec75fa4ed732bbad" providerId="LiveId" clId="{84C212B3-928B-438F-98C0-9EB21B9D80D2}" dt="2020-05-13T07:09:53.391" v="58" actId="478"/>
          <ac:cxnSpMkLst>
            <pc:docMk/>
            <pc:sldMk cId="1682476474" sldId="262"/>
            <ac:cxnSpMk id="19" creationId="{79C6FCA4-5900-4D83-A6F5-17F9C2803788}"/>
          </ac:cxnSpMkLst>
        </pc:cxnChg>
      </pc:sldChg>
      <pc:sldChg chg="modSp add mod">
        <pc:chgData name="Ondřej Sláma" userId="ec75fa4ed732bbad" providerId="LiveId" clId="{84C212B3-928B-438F-98C0-9EB21B9D80D2}" dt="2020-05-13T07:42:59.642" v="1109" actId="20577"/>
        <pc:sldMkLst>
          <pc:docMk/>
          <pc:sldMk cId="3347428911" sldId="263"/>
        </pc:sldMkLst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42:59.642" v="1109" actId="20577"/>
          <ac:spMkLst>
            <pc:docMk/>
            <pc:sldMk cId="3347428911" sldId="263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22:09.467" v="586" actId="20577"/>
          <ac:spMkLst>
            <pc:docMk/>
            <pc:sldMk cId="3347428911" sldId="263"/>
            <ac:spMk id="17" creationId="{E4F98320-8E90-4B3A-9456-F99159623873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21:36.409" v="534" actId="465"/>
          <ac:spMkLst>
            <pc:docMk/>
            <pc:sldMk cId="3347428911" sldId="263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21:36.409" v="534" actId="465"/>
          <ac:grpSpMkLst>
            <pc:docMk/>
            <pc:sldMk cId="3347428911" sldId="263"/>
            <ac:grpSpMk id="48" creationId="{4A37A590-EB73-4CE2-8CAC-B8AEB0420E6C}"/>
          </ac:grpSpMkLst>
        </pc:grp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28" creationId="{A5B6CC72-F8BB-4DB8-81C4-6E2BF69F3F57}"/>
          </ac:picMkLst>
        </pc:pic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21:36.409" v="534" actId="465"/>
          <ac:picMkLst>
            <pc:docMk/>
            <pc:sldMk cId="3347428911" sldId="263"/>
            <ac:picMk id="36" creationId="{D697A3B9-8B86-4AF4-857C-0D29B880AB21}"/>
          </ac:picMkLst>
        </pc:picChg>
      </pc:sldChg>
      <pc:sldChg chg="addSp delSp modSp add mod">
        <pc:chgData name="Ondřej Sláma" userId="ec75fa4ed732bbad" providerId="LiveId" clId="{84C212B3-928B-438F-98C0-9EB21B9D80D2}" dt="2020-05-13T08:17:52.621" v="1408" actId="1076"/>
        <pc:sldMkLst>
          <pc:docMk/>
          <pc:sldMk cId="2022306876" sldId="264"/>
        </pc:sldMkLst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29:01.687" v="820" actId="20577"/>
          <ac:spMkLst>
            <pc:docMk/>
            <pc:sldMk cId="2022306876" sldId="264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25:35.223" v="711" actId="20577"/>
          <ac:spMkLst>
            <pc:docMk/>
            <pc:sldMk cId="2022306876" sldId="264"/>
            <ac:spMk id="17" creationId="{E4F98320-8E90-4B3A-9456-F99159623873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25:29.621" v="697" actId="465"/>
          <ac:spMkLst>
            <pc:docMk/>
            <pc:sldMk cId="2022306876" sldId="264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25:29.621" v="697" actId="465"/>
          <ac:grpSpMkLst>
            <pc:docMk/>
            <pc:sldMk cId="2022306876" sldId="264"/>
            <ac:grpSpMk id="48" creationId="{4A37A590-EB73-4CE2-8CAC-B8AEB0420E6C}"/>
          </ac:grpSpMkLst>
        </pc:grpChg>
        <pc:picChg chg="add del mod">
          <ac:chgData name="Ondřej Sláma" userId="ec75fa4ed732bbad" providerId="LiveId" clId="{84C212B3-928B-438F-98C0-9EB21B9D80D2}" dt="2020-05-13T08:17:05.685" v="1396" actId="478"/>
          <ac:picMkLst>
            <pc:docMk/>
            <pc:sldMk cId="2022306876" sldId="264"/>
            <ac:picMk id="3" creationId="{3611DA84-13B6-4F06-87CA-FF5631424010}"/>
          </ac:picMkLst>
        </pc:picChg>
        <pc:picChg chg="add del mod">
          <ac:chgData name="Ondřej Sláma" userId="ec75fa4ed732bbad" providerId="LiveId" clId="{84C212B3-928B-438F-98C0-9EB21B9D80D2}" dt="2020-05-13T08:17:13.248" v="1399" actId="478"/>
          <ac:picMkLst>
            <pc:docMk/>
            <pc:sldMk cId="2022306876" sldId="264"/>
            <ac:picMk id="10" creationId="{3EF59642-6C1E-4D74-8511-B00B8F478DF1}"/>
          </ac:picMkLst>
        </pc:picChg>
        <pc:picChg chg="add mod">
          <ac:chgData name="Ondřej Sláma" userId="ec75fa4ed732bbad" providerId="LiveId" clId="{84C212B3-928B-438F-98C0-9EB21B9D80D2}" dt="2020-05-13T08:17:52.621" v="1408" actId="1076"/>
          <ac:picMkLst>
            <pc:docMk/>
            <pc:sldMk cId="2022306876" sldId="264"/>
            <ac:picMk id="12" creationId="{01B59DC5-CD4F-466F-A593-5F406CCA5AC4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28" creationId="{A5B6CC72-F8BB-4DB8-81C4-6E2BF69F3F57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25:29.621" v="697" actId="465"/>
          <ac:picMkLst>
            <pc:docMk/>
            <pc:sldMk cId="2022306876" sldId="264"/>
            <ac:picMk id="36" creationId="{D697A3B9-8B86-4AF4-857C-0D29B880AB21}"/>
          </ac:picMkLst>
        </pc:picChg>
      </pc:sldChg>
      <pc:sldChg chg="addSp modSp add mod">
        <pc:chgData name="Ondřej Sláma" userId="ec75fa4ed732bbad" providerId="LiveId" clId="{84C212B3-928B-438F-98C0-9EB21B9D80D2}" dt="2020-05-13T08:05:01.855" v="1362" actId="1076"/>
        <pc:sldMkLst>
          <pc:docMk/>
          <pc:sldMk cId="167709594" sldId="265"/>
        </pc:sldMkLst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34:18.579" v="944" actId="20577"/>
          <ac:spMkLst>
            <pc:docMk/>
            <pc:sldMk cId="167709594" sldId="265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31:23.464" v="844" actId="20577"/>
          <ac:spMkLst>
            <pc:docMk/>
            <pc:sldMk cId="167709594" sldId="265"/>
            <ac:spMk id="17" creationId="{E4F98320-8E90-4B3A-9456-F99159623873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34:42.407" v="962" actId="465"/>
          <ac:spMkLst>
            <pc:docMk/>
            <pc:sldMk cId="167709594" sldId="265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34:42.407" v="962" actId="465"/>
          <ac:grpSpMkLst>
            <pc:docMk/>
            <pc:sldMk cId="167709594" sldId="265"/>
            <ac:grpSpMk id="48" creationId="{4A37A590-EB73-4CE2-8CAC-B8AEB0420E6C}"/>
          </ac:grpSpMkLst>
        </pc:grpChg>
        <pc:picChg chg="add mod">
          <ac:chgData name="Ondřej Sláma" userId="ec75fa4ed732bbad" providerId="LiveId" clId="{84C212B3-928B-438F-98C0-9EB21B9D80D2}" dt="2020-05-13T08:05:01.855" v="1362" actId="1076"/>
          <ac:picMkLst>
            <pc:docMk/>
            <pc:sldMk cId="167709594" sldId="265"/>
            <ac:picMk id="2" creationId="{3FB9972D-92EC-4532-8634-9B4E776967E8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28" creationId="{A5B6CC72-F8BB-4DB8-81C4-6E2BF69F3F57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34:42.407" v="962" actId="465"/>
          <ac:picMkLst>
            <pc:docMk/>
            <pc:sldMk cId="167709594" sldId="265"/>
            <ac:picMk id="36" creationId="{D697A3B9-8B86-4AF4-857C-0D29B880AB21}"/>
          </ac:picMkLst>
        </pc:picChg>
      </pc:sldChg>
      <pc:sldChg chg="addSp modSp add del mod">
        <pc:chgData name="Ondřej Sláma" userId="ec75fa4ed732bbad" providerId="LiveId" clId="{84C212B3-928B-438F-98C0-9EB21B9D80D2}" dt="2020-05-13T07:43:14.402" v="1110" actId="47"/>
        <pc:sldMkLst>
          <pc:docMk/>
          <pc:sldMk cId="1128160926" sldId="266"/>
        </pc:sldMkLst>
        <pc:spChg chg="mod">
          <ac:chgData name="Ondřej Sláma" userId="ec75fa4ed732bbad" providerId="LiveId" clId="{84C212B3-928B-438F-98C0-9EB21B9D80D2}" dt="2020-05-13T07:35:45.418" v="1045" actId="20577"/>
          <ac:spMkLst>
            <pc:docMk/>
            <pc:sldMk cId="1128160926" sldId="266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35:06.554" v="987" actId="20577"/>
          <ac:spMkLst>
            <pc:docMk/>
            <pc:sldMk cId="1128160926" sldId="266"/>
            <ac:spMk id="17" creationId="{E4F98320-8E90-4B3A-9456-F99159623873}"/>
          </ac:spMkLst>
        </pc:spChg>
        <pc:graphicFrameChg chg="add mod modGraphic">
          <ac:chgData name="Ondřej Sláma" userId="ec75fa4ed732bbad" providerId="LiveId" clId="{84C212B3-928B-438F-98C0-9EB21B9D80D2}" dt="2020-05-13T07:40:36.047" v="1047" actId="339"/>
          <ac:graphicFrameMkLst>
            <pc:docMk/>
            <pc:sldMk cId="1128160926" sldId="266"/>
            <ac:graphicFrameMk id="2" creationId="{4B8070EB-0073-4ACE-A547-489505C75625}"/>
          </ac:graphicFrameMkLst>
        </pc:graphicFrameChg>
      </pc:sldChg>
      <pc:sldChg chg="add ord">
        <pc:chgData name="Ondřej Sláma" userId="ec75fa4ed732bbad" providerId="LiveId" clId="{84C212B3-928B-438F-98C0-9EB21B9D80D2}" dt="2020-05-13T08:33:53.779" v="1529"/>
        <pc:sldMkLst>
          <pc:docMk/>
          <pc:sldMk cId="26940688" sldId="267"/>
        </pc:sldMkLst>
      </pc:sldChg>
      <pc:sldChg chg="delSp modSp add mod">
        <pc:chgData name="Ondřej Sláma" userId="ec75fa4ed732bbad" providerId="LiveId" clId="{84C212B3-928B-438F-98C0-9EB21B9D80D2}" dt="2020-05-13T07:49:15.183" v="1355" actId="20577"/>
        <pc:sldMkLst>
          <pc:docMk/>
          <pc:sldMk cId="777794316" sldId="268"/>
        </pc:sldMkLst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4" creationId="{8C0B2A83-E885-4925-BC85-A41AC062F338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6" creationId="{F566750C-1AB7-417F-81C0-018C65A595D0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7" creationId="{9472DE9B-E673-49FD-A1A3-26A2F2A37248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8" creationId="{D5133284-D65E-49A6-B810-41633EFA586D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9" creationId="{30C11A99-41B2-4509-AFE5-E3F43A5312C6}"/>
          </ac:spMkLst>
        </pc:spChg>
        <pc:spChg chg="mod">
          <ac:chgData name="Ondřej Sláma" userId="ec75fa4ed732bbad" providerId="LiveId" clId="{84C212B3-928B-438F-98C0-9EB21B9D80D2}" dt="2020-05-13T07:49:15.183" v="1355" actId="20577"/>
          <ac:spMkLst>
            <pc:docMk/>
            <pc:sldMk cId="777794316" sldId="268"/>
            <ac:spMk id="16" creationId="{B89F87A0-2824-453B-9142-757C380EDDED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24" creationId="{1393582E-F165-43AE-8785-55222801B043}"/>
          </ac:spMkLst>
        </pc:spChg>
        <pc:spChg chg="mod">
          <ac:chgData name="Ondřej Sláma" userId="ec75fa4ed732bbad" providerId="LiveId" clId="{84C212B3-928B-438F-98C0-9EB21B9D80D2}" dt="2020-05-13T07:43:34.050" v="1128" actId="465"/>
          <ac:spMkLst>
            <pc:docMk/>
            <pc:sldMk cId="777794316" sldId="268"/>
            <ac:spMk id="26" creationId="{BCE120A3-6A47-4A84-840F-29AE1D69D1E1}"/>
          </ac:spMkLst>
        </pc:s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1" creationId="{CF0418C4-0B7A-42AB-88CE-B16DA58A1BB3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2" creationId="{DEF5300B-4192-441B-9876-030A72B518D6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3" creationId="{9E5A6BCF-EFD3-4206-A7AA-6E19B9C8151F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4" creationId="{DDD05A44-BE94-403F-84EA-F204CF5DF8FA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5" creationId="{3A1ACB47-0510-4CDC-A7C2-BDFF0B2C4E07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6" creationId="{0D2565E4-CF00-47C4-AB8F-1B0D6FD2D353}"/>
          </ac:grpSpMkLst>
        </pc:grpChg>
        <pc:grpChg chg="mod">
          <ac:chgData name="Ondřej Sláma" userId="ec75fa4ed732bbad" providerId="LiveId" clId="{84C212B3-928B-438F-98C0-9EB21B9D80D2}" dt="2020-05-13T07:43:34.050" v="1128" actId="465"/>
          <ac:grpSpMkLst>
            <pc:docMk/>
            <pc:sldMk cId="777794316" sldId="268"/>
            <ac:grpSpMk id="48" creationId="{4A37A590-EB73-4CE2-8CAC-B8AEB0420E6C}"/>
          </ac:grpSpMkLst>
        </pc:grpChg>
        <pc:graphicFrameChg chg="del mod modGraphic">
          <ac:chgData name="Ondřej Sláma" userId="ec75fa4ed732bbad" providerId="LiveId" clId="{84C212B3-928B-438F-98C0-9EB21B9D80D2}" dt="2020-05-13T07:41:45.619" v="1060" actId="478"/>
          <ac:graphicFrameMkLst>
            <pc:docMk/>
            <pc:sldMk cId="777794316" sldId="268"/>
            <ac:graphicFrameMk id="2" creationId="{4B8070EB-0073-4ACE-A547-489505C75625}"/>
          </ac:graphicFrameMkLst>
        </pc:graphicFrame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15" creationId="{2EE988A0-7972-4391-AB05-366C8910F376}"/>
          </ac:picMkLst>
        </pc:pic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28" creationId="{A5B6CC72-F8BB-4DB8-81C4-6E2BF69F3F57}"/>
          </ac:picMkLst>
        </pc:pic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30" creationId="{3A02CE94-8B2C-484E-B18E-B5A309278F3E}"/>
          </ac:picMkLst>
        </pc:pic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32" creationId="{2E535BB3-11C2-4695-877C-0EF7B0C195D4}"/>
          </ac:picMkLst>
        </pc:pic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34" creationId="{77F3ED1F-6FBF-4F97-81FB-258F8F1B5262}"/>
          </ac:picMkLst>
        </pc:picChg>
        <pc:picChg chg="mod">
          <ac:chgData name="Ondřej Sláma" userId="ec75fa4ed732bbad" providerId="LiveId" clId="{84C212B3-928B-438F-98C0-9EB21B9D80D2}" dt="2020-05-13T07:43:34.050" v="1128" actId="465"/>
          <ac:picMkLst>
            <pc:docMk/>
            <pc:sldMk cId="777794316" sldId="268"/>
            <ac:picMk id="36" creationId="{D697A3B9-8B86-4AF4-857C-0D29B880AB21}"/>
          </ac:picMkLst>
        </pc:picChg>
      </pc:sldChg>
      <pc:sldChg chg="addSp delSp modSp add mod">
        <pc:chgData name="Ondřej Sláma" userId="ec75fa4ed732bbad" providerId="LiveId" clId="{84C212B3-928B-438F-98C0-9EB21B9D80D2}" dt="2020-05-13T08:08:52.825" v="1377" actId="14100"/>
        <pc:sldMkLst>
          <pc:docMk/>
          <pc:sldMk cId="3930659391" sldId="269"/>
        </pc:sldMkLst>
        <pc:spChg chg="add del mod">
          <ac:chgData name="Ondřej Sláma" userId="ec75fa4ed732bbad" providerId="LiveId" clId="{84C212B3-928B-438F-98C0-9EB21B9D80D2}" dt="2020-05-13T08:08:10.831" v="1366" actId="478"/>
          <ac:spMkLst>
            <pc:docMk/>
            <pc:sldMk cId="3930659391" sldId="269"/>
            <ac:spMk id="5" creationId="{A0B90F9C-6A23-42FB-8415-63F819C05B75}"/>
          </ac:spMkLst>
        </pc:spChg>
        <pc:spChg chg="del">
          <ac:chgData name="Ondřej Sláma" userId="ec75fa4ed732bbad" providerId="LiveId" clId="{84C212B3-928B-438F-98C0-9EB21B9D80D2}" dt="2020-05-13T08:08:07.672" v="1364" actId="478"/>
          <ac:spMkLst>
            <pc:docMk/>
            <pc:sldMk cId="3930659391" sldId="269"/>
            <ac:spMk id="16" creationId="{B89F87A0-2824-453B-9142-757C380EDDED}"/>
          </ac:spMkLst>
        </pc:spChg>
        <pc:spChg chg="del">
          <ac:chgData name="Ondřej Sláma" userId="ec75fa4ed732bbad" providerId="LiveId" clId="{84C212B3-928B-438F-98C0-9EB21B9D80D2}" dt="2020-05-13T08:08:09.100" v="1365" actId="478"/>
          <ac:spMkLst>
            <pc:docMk/>
            <pc:sldMk cId="3930659391" sldId="269"/>
            <ac:spMk id="17" creationId="{E4F98320-8E90-4B3A-9456-F99159623873}"/>
          </ac:spMkLst>
        </pc:spChg>
        <pc:picChg chg="mod">
          <ac:chgData name="Ondřej Sláma" userId="ec75fa4ed732bbad" providerId="LiveId" clId="{84C212B3-928B-438F-98C0-9EB21B9D80D2}" dt="2020-05-13T08:08:52.825" v="1377" actId="14100"/>
          <ac:picMkLst>
            <pc:docMk/>
            <pc:sldMk cId="3930659391" sldId="269"/>
            <ac:picMk id="2" creationId="{3FB9972D-92EC-4532-8634-9B4E776967E8}"/>
          </ac:picMkLst>
        </pc:picChg>
      </pc:sldChg>
      <pc:sldChg chg="addSp delSp modSp add mod">
        <pc:chgData name="Ondřej Sláma" userId="ec75fa4ed732bbad" providerId="LiveId" clId="{84C212B3-928B-438F-98C0-9EB21B9D80D2}" dt="2020-05-13T08:08:41" v="1375" actId="478"/>
        <pc:sldMkLst>
          <pc:docMk/>
          <pc:sldMk cId="2722395933" sldId="270"/>
        </pc:sldMkLst>
        <pc:picChg chg="del">
          <ac:chgData name="Ondřej Sláma" userId="ec75fa4ed732bbad" providerId="LiveId" clId="{84C212B3-928B-438F-98C0-9EB21B9D80D2}" dt="2020-05-13T08:08:41" v="1375" actId="478"/>
          <ac:picMkLst>
            <pc:docMk/>
            <pc:sldMk cId="2722395933" sldId="270"/>
            <ac:picMk id="2" creationId="{3FB9972D-92EC-4532-8634-9B4E776967E8}"/>
          </ac:picMkLst>
        </pc:picChg>
        <pc:picChg chg="add mod ord">
          <ac:chgData name="Ondřej Sláma" userId="ec75fa4ed732bbad" providerId="LiveId" clId="{84C212B3-928B-438F-98C0-9EB21B9D80D2}" dt="2020-05-13T08:08:39.276" v="1374" actId="1076"/>
          <ac:picMkLst>
            <pc:docMk/>
            <pc:sldMk cId="2722395933" sldId="270"/>
            <ac:picMk id="3" creationId="{059E4B01-BA0A-4CCF-9699-9BC5E676138E}"/>
          </ac:picMkLst>
        </pc:picChg>
      </pc:sldChg>
      <pc:sldChg chg="addSp delSp modSp add mod">
        <pc:chgData name="Ondřej Sláma" userId="ec75fa4ed732bbad" providerId="LiveId" clId="{84C212B3-928B-438F-98C0-9EB21B9D80D2}" dt="2020-05-13T08:10:41.519" v="1382" actId="478"/>
        <pc:sldMkLst>
          <pc:docMk/>
          <pc:sldMk cId="889263422" sldId="271"/>
        </pc:sldMkLst>
        <pc:picChg chg="add mod ord">
          <ac:chgData name="Ondřej Sláma" userId="ec75fa4ed732bbad" providerId="LiveId" clId="{84C212B3-928B-438F-98C0-9EB21B9D80D2}" dt="2020-05-13T08:10:40.437" v="1381" actId="171"/>
          <ac:picMkLst>
            <pc:docMk/>
            <pc:sldMk cId="889263422" sldId="271"/>
            <ac:picMk id="2" creationId="{FC0F8CF9-8119-4338-B3E4-7BC0E6C59835}"/>
          </ac:picMkLst>
        </pc:picChg>
        <pc:picChg chg="del">
          <ac:chgData name="Ondřej Sláma" userId="ec75fa4ed732bbad" providerId="LiveId" clId="{84C212B3-928B-438F-98C0-9EB21B9D80D2}" dt="2020-05-13T08:10:41.519" v="1382" actId="478"/>
          <ac:picMkLst>
            <pc:docMk/>
            <pc:sldMk cId="889263422" sldId="271"/>
            <ac:picMk id="3" creationId="{059E4B01-BA0A-4CCF-9699-9BC5E676138E}"/>
          </ac:picMkLst>
        </pc:picChg>
      </pc:sldChg>
      <pc:sldChg chg="addSp delSp modSp add mod">
        <pc:chgData name="Ondřej Sláma" userId="ec75fa4ed732bbad" providerId="LiveId" clId="{84C212B3-928B-438F-98C0-9EB21B9D80D2}" dt="2020-05-13T08:11:43.178" v="1389" actId="478"/>
        <pc:sldMkLst>
          <pc:docMk/>
          <pc:sldMk cId="2575262343" sldId="272"/>
        </pc:sldMkLst>
        <pc:picChg chg="del">
          <ac:chgData name="Ondřej Sláma" userId="ec75fa4ed732bbad" providerId="LiveId" clId="{84C212B3-928B-438F-98C0-9EB21B9D80D2}" dt="2020-05-13T08:11:43.178" v="1389" actId="478"/>
          <ac:picMkLst>
            <pc:docMk/>
            <pc:sldMk cId="2575262343" sldId="272"/>
            <ac:picMk id="2" creationId="{FC0F8CF9-8119-4338-B3E4-7BC0E6C59835}"/>
          </ac:picMkLst>
        </pc:picChg>
        <pc:picChg chg="add mod ord">
          <ac:chgData name="Ondřej Sláma" userId="ec75fa4ed732bbad" providerId="LiveId" clId="{84C212B3-928B-438F-98C0-9EB21B9D80D2}" dt="2020-05-13T08:11:40.549" v="1388" actId="14100"/>
          <ac:picMkLst>
            <pc:docMk/>
            <pc:sldMk cId="2575262343" sldId="272"/>
            <ac:picMk id="3" creationId="{8E67C8A5-E42A-4F35-84D1-FAB54B406D0C}"/>
          </ac:picMkLst>
        </pc:picChg>
      </pc:sldChg>
      <pc:sldChg chg="addSp delSp modSp new mod ord setBg">
        <pc:chgData name="Ondřej Sláma" userId="ec75fa4ed732bbad" providerId="LiveId" clId="{84C212B3-928B-438F-98C0-9EB21B9D80D2}" dt="2020-05-13T08:29:07.880" v="1492"/>
        <pc:sldMkLst>
          <pc:docMk/>
          <pc:sldMk cId="1208842488" sldId="273"/>
        </pc:sldMkLst>
        <pc:spChg chg="del">
          <ac:chgData name="Ondřej Sláma" userId="ec75fa4ed732bbad" providerId="LiveId" clId="{84C212B3-928B-438F-98C0-9EB21B9D80D2}" dt="2020-05-13T08:24:05.244" v="1458" actId="478"/>
          <ac:spMkLst>
            <pc:docMk/>
            <pc:sldMk cId="1208842488" sldId="273"/>
            <ac:spMk id="2" creationId="{B99BA597-30AC-4B9A-BFFE-AEB0047B240A}"/>
          </ac:spMkLst>
        </pc:spChg>
        <pc:spChg chg="del">
          <ac:chgData name="Ondřej Sláma" userId="ec75fa4ed732bbad" providerId="LiveId" clId="{84C212B3-928B-438F-98C0-9EB21B9D80D2}" dt="2020-05-13T08:24:06.377" v="1459" actId="478"/>
          <ac:spMkLst>
            <pc:docMk/>
            <pc:sldMk cId="1208842488" sldId="273"/>
            <ac:spMk id="3" creationId="{49FD402B-DB14-490F-ABFC-1BD59F20B246}"/>
          </ac:spMkLst>
        </pc:spChg>
        <pc:picChg chg="add mod ord modCrop">
          <ac:chgData name="Ondřej Sláma" userId="ec75fa4ed732bbad" providerId="LiveId" clId="{84C212B3-928B-438F-98C0-9EB21B9D80D2}" dt="2020-05-13T08:28:42.775" v="1488" actId="26606"/>
          <ac:picMkLst>
            <pc:docMk/>
            <pc:sldMk cId="1208842488" sldId="273"/>
            <ac:picMk id="4" creationId="{A1D69BAD-2694-461E-8A91-19ED1C16A612}"/>
          </ac:picMkLst>
        </pc:picChg>
        <pc:picChg chg="add mod">
          <ac:chgData name="Ondřej Sláma" userId="ec75fa4ed732bbad" providerId="LiveId" clId="{84C212B3-928B-438F-98C0-9EB21B9D80D2}" dt="2020-05-13T08:28:42.773" v="1487" actId="26606"/>
          <ac:picMkLst>
            <pc:docMk/>
            <pc:sldMk cId="1208842488" sldId="273"/>
            <ac:picMk id="1026" creationId="{5DD34C54-CFCA-42E3-ADF8-9C65C8E312C1}"/>
          </ac:picMkLst>
        </pc:picChg>
        <pc:picChg chg="add mod ord">
          <ac:chgData name="Ondřej Sláma" userId="ec75fa4ed732bbad" providerId="LiveId" clId="{84C212B3-928B-438F-98C0-9EB21B9D80D2}" dt="2020-05-13T08:28:42.773" v="1487" actId="26606"/>
          <ac:picMkLst>
            <pc:docMk/>
            <pc:sldMk cId="1208842488" sldId="273"/>
            <ac:picMk id="1028" creationId="{BAEEA92C-1C3B-4EA6-85B7-7D08F125DE40}"/>
          </ac:picMkLst>
        </pc:picChg>
      </pc:sldChg>
      <pc:sldChg chg="addSp delSp modSp new mod ord setBg">
        <pc:chgData name="Ondřej Sláma" userId="ec75fa4ed732bbad" providerId="LiveId" clId="{84C212B3-928B-438F-98C0-9EB21B9D80D2}" dt="2020-05-13T08:29:06.172" v="1490"/>
        <pc:sldMkLst>
          <pc:docMk/>
          <pc:sldMk cId="1298653315" sldId="274"/>
        </pc:sldMkLst>
        <pc:spChg chg="del">
          <ac:chgData name="Ondřej Sláma" userId="ec75fa4ed732bbad" providerId="LiveId" clId="{84C212B3-928B-438F-98C0-9EB21B9D80D2}" dt="2020-05-13T08:26:41.883" v="1471" actId="478"/>
          <ac:spMkLst>
            <pc:docMk/>
            <pc:sldMk cId="1298653315" sldId="274"/>
            <ac:spMk id="2" creationId="{9E2CB41F-D8CE-4BF9-AD1F-27E0C2AA0786}"/>
          </ac:spMkLst>
        </pc:spChg>
        <pc:spChg chg="del">
          <ac:chgData name="Ondřej Sláma" userId="ec75fa4ed732bbad" providerId="LiveId" clId="{84C212B3-928B-438F-98C0-9EB21B9D80D2}" dt="2020-05-13T08:26:41.883" v="1471" actId="478"/>
          <ac:spMkLst>
            <pc:docMk/>
            <pc:sldMk cId="1298653315" sldId="274"/>
            <ac:spMk id="3" creationId="{D4C293FE-8A1A-46D2-B1BB-5887B0DB978D}"/>
          </ac:spMkLst>
        </pc:spChg>
        <pc:picChg chg="add mod ord">
          <ac:chgData name="Ondřej Sláma" userId="ec75fa4ed732bbad" providerId="LiveId" clId="{84C212B3-928B-438F-98C0-9EB21B9D80D2}" dt="2020-05-13T08:27:38.905" v="1477" actId="26606"/>
          <ac:picMkLst>
            <pc:docMk/>
            <pc:sldMk cId="1298653315" sldId="274"/>
            <ac:picMk id="2050" creationId="{5CE1B649-5003-4B1F-A98C-CEE354FD31D7}"/>
          </ac:picMkLst>
        </pc:picChg>
        <pc:picChg chg="add mod ord">
          <ac:chgData name="Ondřej Sláma" userId="ec75fa4ed732bbad" providerId="LiveId" clId="{84C212B3-928B-438F-98C0-9EB21B9D80D2}" dt="2020-05-13T08:27:38.905" v="1477" actId="26606"/>
          <ac:picMkLst>
            <pc:docMk/>
            <pc:sldMk cId="1298653315" sldId="274"/>
            <ac:picMk id="2052" creationId="{09C5C5BA-2AFA-47AD-9602-D7352CEB93F5}"/>
          </ac:picMkLst>
        </pc:picChg>
        <pc:picChg chg="add mod">
          <ac:chgData name="Ondřej Sláma" userId="ec75fa4ed732bbad" providerId="LiveId" clId="{84C212B3-928B-438F-98C0-9EB21B9D80D2}" dt="2020-05-13T08:27:38.905" v="1477" actId="26606"/>
          <ac:picMkLst>
            <pc:docMk/>
            <pc:sldMk cId="1298653315" sldId="274"/>
            <ac:picMk id="2054" creationId="{75C2A9AA-0230-4454-86D9-DCDAFD3AB5D5}"/>
          </ac:picMkLst>
        </pc:picChg>
      </pc:sldChg>
      <pc:sldChg chg="addSp delSp modSp add mod">
        <pc:chgData name="Ondřej Sláma" userId="ec75fa4ed732bbad" providerId="LiveId" clId="{84C212B3-928B-438F-98C0-9EB21B9D80D2}" dt="2020-05-13T08:30:26.174" v="1508" actId="1076"/>
        <pc:sldMkLst>
          <pc:docMk/>
          <pc:sldMk cId="560079373" sldId="275"/>
        </pc:sldMkLst>
        <pc:spChg chg="add del mod">
          <ac:chgData name="Ondřej Sláma" userId="ec75fa4ed732bbad" providerId="LiveId" clId="{84C212B3-928B-438F-98C0-9EB21B9D80D2}" dt="2020-05-13T08:30:12.666" v="1503" actId="478"/>
          <ac:spMkLst>
            <pc:docMk/>
            <pc:sldMk cId="560079373" sldId="275"/>
            <ac:spMk id="3" creationId="{81D44A49-476C-4210-A94B-68539CDCE3B4}"/>
          </ac:spMkLst>
        </pc:spChg>
        <pc:spChg chg="del">
          <ac:chgData name="Ondřej Sláma" userId="ec75fa4ed732bbad" providerId="LiveId" clId="{84C212B3-928B-438F-98C0-9EB21B9D80D2}" dt="2020-05-13T08:30:11.230" v="1502" actId="478"/>
          <ac:spMkLst>
            <pc:docMk/>
            <pc:sldMk cId="560079373" sldId="275"/>
            <ac:spMk id="16" creationId="{B89F87A0-2824-453B-9142-757C380EDDED}"/>
          </ac:spMkLst>
        </pc:spChg>
        <pc:spChg chg="del">
          <ac:chgData name="Ondřej Sláma" userId="ec75fa4ed732bbad" providerId="LiveId" clId="{84C212B3-928B-438F-98C0-9EB21B9D80D2}" dt="2020-05-13T08:30:11.230" v="1502" actId="478"/>
          <ac:spMkLst>
            <pc:docMk/>
            <pc:sldMk cId="560079373" sldId="275"/>
            <ac:spMk id="17" creationId="{E4F98320-8E90-4B3A-9456-F99159623873}"/>
          </ac:spMkLst>
        </pc:spChg>
        <pc:picChg chg="mod">
          <ac:chgData name="Ondřej Sláma" userId="ec75fa4ed732bbad" providerId="LiveId" clId="{84C212B3-928B-438F-98C0-9EB21B9D80D2}" dt="2020-05-13T08:30:26.174" v="1508" actId="1076"/>
          <ac:picMkLst>
            <pc:docMk/>
            <pc:sldMk cId="560079373" sldId="275"/>
            <ac:picMk id="29" creationId="{22435042-B2C7-4E10-8E4D-CF4151E77E26}"/>
          </ac:picMkLst>
        </pc:picChg>
      </pc:sldChg>
      <pc:sldChg chg="addSp delSp modSp add mod">
        <pc:chgData name="Ondřej Sláma" userId="ec75fa4ed732bbad" providerId="LiveId" clId="{84C212B3-928B-438F-98C0-9EB21B9D80D2}" dt="2020-05-13T08:33:14.722" v="1527" actId="1076"/>
        <pc:sldMkLst>
          <pc:docMk/>
          <pc:sldMk cId="3262073308" sldId="276"/>
        </pc:sldMkLst>
        <pc:spChg chg="add del mod">
          <ac:chgData name="Ondřej Sláma" userId="ec75fa4ed732bbad" providerId="LiveId" clId="{84C212B3-928B-438F-98C0-9EB21B9D80D2}" dt="2020-05-13T08:33:07.791" v="1524" actId="478"/>
          <ac:spMkLst>
            <pc:docMk/>
            <pc:sldMk cId="3262073308" sldId="276"/>
            <ac:spMk id="3" creationId="{23F99057-6A5C-446B-ACCC-0C2B2EA976B2}"/>
          </ac:spMkLst>
        </pc:spChg>
        <pc:spChg chg="del">
          <ac:chgData name="Ondřej Sláma" userId="ec75fa4ed732bbad" providerId="LiveId" clId="{84C212B3-928B-438F-98C0-9EB21B9D80D2}" dt="2020-05-13T08:33:06.361" v="1523" actId="478"/>
          <ac:spMkLst>
            <pc:docMk/>
            <pc:sldMk cId="3262073308" sldId="276"/>
            <ac:spMk id="16" creationId="{B89F87A0-2824-453B-9142-757C380EDDED}"/>
          </ac:spMkLst>
        </pc:spChg>
        <pc:spChg chg="del">
          <ac:chgData name="Ondřej Sláma" userId="ec75fa4ed732bbad" providerId="LiveId" clId="{84C212B3-928B-438F-98C0-9EB21B9D80D2}" dt="2020-05-13T08:33:06.361" v="1523" actId="478"/>
          <ac:spMkLst>
            <pc:docMk/>
            <pc:sldMk cId="3262073308" sldId="276"/>
            <ac:spMk id="17" creationId="{E4F98320-8E90-4B3A-9456-F99159623873}"/>
          </ac:spMkLst>
        </pc:spChg>
        <pc:picChg chg="mod">
          <ac:chgData name="Ondřej Sláma" userId="ec75fa4ed732bbad" providerId="LiveId" clId="{84C212B3-928B-438F-98C0-9EB21B9D80D2}" dt="2020-05-13T08:33:14.722" v="1527" actId="1076"/>
          <ac:picMkLst>
            <pc:docMk/>
            <pc:sldMk cId="3262073308" sldId="276"/>
            <ac:picMk id="5" creationId="{08523F11-CC68-4795-874F-7452160921EE}"/>
          </ac:picMkLst>
        </pc:picChg>
      </pc:sldChg>
      <pc:sldChg chg="add del">
        <pc:chgData name="Ondřej Sláma" userId="ec75fa4ed732bbad" providerId="LiveId" clId="{84C212B3-928B-438F-98C0-9EB21B9D80D2}" dt="2020-05-13T08:39:38.674" v="1531" actId="47"/>
        <pc:sldMkLst>
          <pc:docMk/>
          <pc:sldMk cId="3182911454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C16B3-7944-43B5-B987-B42A64DAC1FC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819D8-1C6A-473E-8683-5C73B6854A2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63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9EA9-72B3-46FC-B85A-9A76B699F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E313E-FC74-4AE0-9FD8-CFEC84F7D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7A330-E7A1-45A2-AA3F-BA1AAFC6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ECCD-166E-4758-B473-8ECEFDB5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712DE-CD11-482C-BFCD-6A970C55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177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3531-7C7E-4949-852C-158CC3D0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87965-0144-451D-945B-BD51DBDA4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B953-28EB-4457-AA3A-EBD3D426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26D3-3AE9-444E-AA26-06B0416E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89F9-6E16-4D4B-BD03-459FFCE0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801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2A0ED-6BB6-4E07-B663-E43165DD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DE0A6-F488-4C41-875D-8EF684360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AE99-5C1C-40B6-BC55-5C02405D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01F64-CA95-41C9-A6B3-B6572093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452EB-D53E-4B4D-953D-CC85B971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111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FF21-1C8F-402E-B9DD-D0A10088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97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F30F-593A-4AF5-8C5C-9133AD3B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275"/>
            <a:ext cx="10515600" cy="3976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90BC3-06B4-41CF-B4FB-2DB5272A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93EDE-5FFE-4384-A3D2-61284129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5FF49-B125-42D8-BDEC-FB8EEDB8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88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D759-A6B7-4BA7-A7D4-1F290244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E3E56-D4FC-4D1B-83B9-25890FE70B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</a:t>
            </a:r>
            <a:r>
              <a:rPr lang="cs-CZ" dirty="0"/>
              <a:t>as</a:t>
            </a:r>
            <a:r>
              <a:rPr lang="en-US" dirty="0" err="1"/>
              <a:t>ext</a:t>
            </a:r>
            <a:r>
              <a:rPr lang="en-US" dirty="0"/>
              <a:t>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76D23-BE91-481E-8919-9CEE11DF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B8063-DA04-41D2-832F-2F49055D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A8D96-50A1-459E-94DA-F869638A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264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C96E-7ED3-4B7C-9C2D-465FEBC9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A217-64CA-446D-B5BD-6218118CE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F1DBC-D9C6-4C56-85E7-94A143FEC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EBACA-213D-4D9B-AB31-EE3B5D00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D1E56-C53F-480F-8E9C-6698403F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9A76-957E-4B6D-956D-23C91F2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130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EB19-1D76-4BD2-A524-8E3A9DB0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57F61-DB97-48C8-B364-146EE635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E9317-E7B8-4BC9-AF78-551A928C5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4D7A5-794F-4CFD-9904-E92DC9D04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CCC37-A82D-4A44-ABD3-13B554A83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875BC-BC2D-405F-8015-144FD7CC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37F39-DAEC-48AD-A2C6-B580FBF7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5C03-CF2E-42E0-BB45-F4714D05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259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47EE-92A4-4E36-8DDE-FAECE96B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5FCF9-A4D6-4BAF-B09D-2A1DE0F6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2D261-EF6B-4738-821A-D08BCA46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EAA13-D823-4D57-B690-8DABABB7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83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A3124-A53D-4EAA-90B5-126A6EDEA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811E5-6DAE-4FB2-8AE3-BBD1F8DB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E1E30-4D19-4392-8DB9-3482BD44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649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2FA4-D3B8-49B9-9EE5-CBD822900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DB22-2207-4E89-AA19-1C55309D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F6C79-05B9-4453-AA41-DED39A5B0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CBBFB-2260-42E9-B0FA-CC1BD59D9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9B722-A823-451F-A72F-E11AF830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22272-1A72-4451-8C6E-4F9BC83B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6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AFE3-3CB3-42C2-A5E3-17601C08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79A5E-CE86-4E6F-9FAB-C4B12DB4D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514EB-A4B2-40F2-BD82-A9FAAC2C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A5FF4-C8E9-487D-AF04-8903115A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6F28C-61AF-4205-AEE0-9B64940E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474C8-AB55-41E5-9B9F-6C343120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995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4F6A2-32EF-44AD-B826-AB88622A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87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43EA-DCCC-4586-B2BF-4B2D531B8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88433"/>
            <a:ext cx="10515600" cy="3088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18511-E46A-4681-935B-9D0012D0E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0DBDB-8DDE-45BE-8A1C-EFC7F2D2C14E}" type="datetimeFigureOut">
              <a:rPr lang="cs-CZ" smtClean="0"/>
              <a:t>13.06.2020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DCABE-595B-4682-9917-8A3C2B023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C13F8-A898-4737-9F64-C20B3CC7F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D6D68-8AFC-40F0-8D19-8F03589742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81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2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4D80-B593-4920-86F0-A9003D4FC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Vzdušný hokej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1296F-24E9-4AA8-91CA-92D8B504A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Sláma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8CCF33-A065-4213-8B3B-8C4AC870E175}"/>
              </a:ext>
            </a:extLst>
          </p:cNvPr>
          <p:cNvSpPr/>
          <p:nvPr/>
        </p:nvSpPr>
        <p:spPr>
          <a:xfrm>
            <a:off x="6073139" y="2882900"/>
            <a:ext cx="45720" cy="58638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6893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HUE reprezentace barev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Automatická analýza barvy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Automatická úprava WB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Transformace souřadnic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Detekce polohy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178574" y="4140291"/>
            <a:ext cx="900000" cy="900000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59DC5-CD4F-466F-A593-5F406CCA5A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39" y="1001557"/>
            <a:ext cx="5215770" cy="49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Ovládaní stolu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Nastavení parametrů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Přehlednost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Statistiky, klipy</a:t>
            </a:r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Uživatelské rozhraní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4029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178574" y="4910628"/>
            <a:ext cx="900000" cy="900000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B9972D-92EC-4532-8634-9B4E77696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2594" y="3459302"/>
            <a:ext cx="5058511" cy="29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4029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178574" y="4910628"/>
            <a:ext cx="900000" cy="900000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B9972D-92EC-4532-8634-9B4E776967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6644" y="531223"/>
            <a:ext cx="9708487" cy="56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5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4029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178574" y="4910628"/>
            <a:ext cx="900000" cy="900000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9E4B01-BA0A-4CCF-9699-9BC5E67613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421" y="474046"/>
            <a:ext cx="967875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9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4029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178574" y="4910628"/>
            <a:ext cx="900000" cy="900000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0F8CF9-8119-4338-B3E4-7BC0E6C598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7841" y="464519"/>
            <a:ext cx="9735909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4029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9954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178574" y="4910628"/>
            <a:ext cx="900000" cy="900000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E67C8A5-E42A-4F35-84D1-FAB54B406D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43731" y="610972"/>
            <a:ext cx="9694655" cy="56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6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5472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Simulace a vývoj strategie na PC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Navržené čtyři strategie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Detekce polohy s frekvencí až 80 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Komunikace s řízením motorů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Implementace na RVH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Přehledné UI</a:t>
            </a:r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Zhodnocení výsledků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130771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3905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7039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362338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4899204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178574" y="5667638"/>
            <a:ext cx="900000" cy="900000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C5C5BA-2AFA-47AD-9602-D7352CEB9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9"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E1B649-5003-4B1F-A98C-CEE354FD3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/>
        </p:blipFill>
        <p:spPr bwMode="auto">
          <a:xfrm>
            <a:off x="7534656" y="1"/>
            <a:ext cx="4657344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5C2A9AA-0230-4454-86D9-DCDAFD3AB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r="-3" b="3460"/>
          <a:stretch/>
        </p:blipFill>
        <p:spPr bwMode="auto">
          <a:xfrm>
            <a:off x="7534654" y="3511296"/>
            <a:ext cx="4657346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5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D34C54-CFCA-42E3-ADF8-9C65C8E31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r="1" b="15123"/>
          <a:stretch/>
        </p:blipFill>
        <p:spPr bwMode="auto">
          <a:xfrm>
            <a:off x="20" y="1"/>
            <a:ext cx="6016469" cy="6858001"/>
          </a:xfrm>
          <a:custGeom>
            <a:avLst/>
            <a:gdLst/>
            <a:ahLst/>
            <a:cxnLst/>
            <a:rect l="l" t="t" r="r" b="b"/>
            <a:pathLst>
              <a:path w="6016489" h="6858001">
                <a:moveTo>
                  <a:pt x="0" y="0"/>
                </a:moveTo>
                <a:lnTo>
                  <a:pt x="6016489" y="0"/>
                </a:lnTo>
                <a:lnTo>
                  <a:pt x="6016489" y="3"/>
                </a:lnTo>
                <a:lnTo>
                  <a:pt x="4217356" y="3"/>
                </a:lnTo>
                <a:lnTo>
                  <a:pt x="4429187" y="675864"/>
                </a:lnTo>
                <a:lnTo>
                  <a:pt x="4426326" y="675864"/>
                </a:lnTo>
                <a:lnTo>
                  <a:pt x="5659819" y="4611414"/>
                </a:lnTo>
                <a:lnTo>
                  <a:pt x="3962482" y="6858000"/>
                </a:lnTo>
                <a:lnTo>
                  <a:pt x="6016489" y="6858000"/>
                </a:lnTo>
                <a:lnTo>
                  <a:pt x="6016489" y="6858001"/>
                </a:lnTo>
                <a:lnTo>
                  <a:pt x="0" y="685800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D69BAD-2694-461E-8A91-19ED1C16A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7" r="-1" b="15942"/>
          <a:stretch/>
        </p:blipFill>
        <p:spPr>
          <a:xfrm>
            <a:off x="4307056" y="10"/>
            <a:ext cx="4831627" cy="452000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EEA92C-1C3B-4EA6-85B7-7D08F125D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3" b="18553"/>
          <a:stretch/>
        </p:blipFill>
        <p:spPr bwMode="auto">
          <a:xfrm>
            <a:off x="4068531" y="-1"/>
            <a:ext cx="8123469" cy="6858000"/>
          </a:xfrm>
          <a:custGeom>
            <a:avLst/>
            <a:gdLst/>
            <a:ahLst/>
            <a:cxnLst/>
            <a:rect l="l" t="t" r="r" b="b"/>
            <a:pathLst>
              <a:path w="8123469" h="6858000">
                <a:moveTo>
                  <a:pt x="5181344" y="0"/>
                </a:moveTo>
                <a:lnTo>
                  <a:pt x="8123469" y="0"/>
                </a:lnTo>
                <a:lnTo>
                  <a:pt x="812346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84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table, holding&#10;&#10;Description automatically generated">
            <a:extLst>
              <a:ext uri="{FF2B5EF4-FFF2-40B4-BE49-F238E27FC236}">
                <a16:creationId xmlns:a16="http://schemas.microsoft.com/office/drawing/2014/main" id="{22258F79-C043-447F-9344-7027C597F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9" name="Picture 8" descr="A picture containing person, indoor, man, table&#10;&#10;Description automatically generated">
            <a:extLst>
              <a:ext uri="{FF2B5EF4-FFF2-40B4-BE49-F238E27FC236}">
                <a16:creationId xmlns:a16="http://schemas.microsoft.com/office/drawing/2014/main" id="{8AFFEACF-737C-4CD1-90F4-CD4C99A1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picture containing person, man, table, holding&#10;&#10;Description automatically generated">
            <a:extLst>
              <a:ext uri="{FF2B5EF4-FFF2-40B4-BE49-F238E27FC236}">
                <a16:creationId xmlns:a16="http://schemas.microsoft.com/office/drawing/2014/main" id="{104F4084-4637-4B14-B60D-05DE7D224D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932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445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4D80-B593-4920-86F0-A9003D4FC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5723"/>
            <a:ext cx="9144000" cy="1494505"/>
          </a:xfrm>
        </p:spPr>
        <p:txBody>
          <a:bodyPr/>
          <a:lstStyle/>
          <a:p>
            <a:r>
              <a:rPr lang="cs-CZ" dirty="0"/>
              <a:t>Vzdušný hokej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8C7D79-12EC-4885-B21B-216329A1EE6D}"/>
              </a:ext>
            </a:extLst>
          </p:cNvPr>
          <p:cNvSpPr/>
          <p:nvPr/>
        </p:nvSpPr>
        <p:spPr>
          <a:xfrm>
            <a:off x="3695699" y="2882900"/>
            <a:ext cx="4800602" cy="5863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1296F-24E9-4AA8-91CA-92D8B504A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4392"/>
            <a:ext cx="9144000" cy="1655762"/>
          </a:xfrm>
        </p:spPr>
        <p:txBody>
          <a:bodyPr/>
          <a:lstStyle/>
          <a:p>
            <a:r>
              <a:rPr lang="cs-CZ" dirty="0"/>
              <a:t>Ondřej Sláma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09D6F-E73F-4ADC-BDAF-11FBD630313D}"/>
              </a:ext>
            </a:extLst>
          </p:cNvPr>
          <p:cNvSpPr txBox="1"/>
          <p:nvPr/>
        </p:nvSpPr>
        <p:spPr>
          <a:xfrm>
            <a:off x="3569369" y="2961836"/>
            <a:ext cx="5053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200" dirty="0"/>
              <a:t>strojové vidění a herní strategie</a:t>
            </a:r>
          </a:p>
        </p:txBody>
      </p:sp>
    </p:spTree>
    <p:extLst>
      <p:ext uri="{BB962C8B-B14F-4D97-AF65-F5344CB8AC3E}">
        <p14:creationId xmlns:p14="http://schemas.microsoft.com/office/powerpoint/2010/main" val="102562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902214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 err="1"/>
              <a:t>abc</a:t>
            </a: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 err="1"/>
              <a:t>abc</a:t>
            </a:r>
            <a:endParaRPr lang="cs-CZ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22626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709018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95410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515822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29430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170808" y="159663"/>
            <a:ext cx="902618" cy="90261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8" y="394886"/>
            <a:ext cx="432172" cy="432172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99432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Strojové vidění pro detekci puku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Počítačová simulace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Návrh strategie hry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cs-CZ" dirty="0"/>
              <a:t>Uživatelské rozhraní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Cíle práce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C6FCA4-5900-4D83-A6F5-17F9C2803788}"/>
              </a:ext>
            </a:extLst>
          </p:cNvPr>
          <p:cNvCxnSpPr>
            <a:cxnSpLocks/>
          </p:cNvCxnSpPr>
          <p:nvPr/>
        </p:nvCxnSpPr>
        <p:spPr>
          <a:xfrm>
            <a:off x="1434828" y="3760827"/>
            <a:ext cx="976074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59469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782703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205937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571086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47852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708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88181" y="277036"/>
            <a:ext cx="667872" cy="66787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4" y="472700"/>
            <a:ext cx="276544" cy="276544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209282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Konstrukce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8869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861503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177433" y="1068864"/>
            <a:ext cx="900000" cy="900000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630186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7552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D1948B-638B-47A8-AE1F-B71764B67B8B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A72ADC-D4AE-4A30-BB35-CCF112650305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8" name="Picture 3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26A78DE-614C-4109-8A4C-A71B01F8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7D946BE-B310-4AE9-B803-8ED43AA0DD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118" y="1321494"/>
            <a:ext cx="8077764" cy="49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172114" y="1827254"/>
            <a:ext cx="900000" cy="900000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Simulace fyziky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Simulace motorů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Simulace kamery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Možnost interakce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Analýza strategie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Paralelizace</a:t>
            </a:r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Simulace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5564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854890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625227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2435042-B2C7-4E10-8E4D-CF4151E77E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8490" y="1873025"/>
            <a:ext cx="6540818" cy="31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172114" y="1827254"/>
            <a:ext cx="900000" cy="900000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5564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854890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625227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2435042-B2C7-4E10-8E4D-CF4151E77E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0682" y="862149"/>
            <a:ext cx="10790214" cy="51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7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Objektový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Dědičnost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Zpracování dat o poloze puku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Čtyři rozdílné strategie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Vyšší obtížnost = chytřejší chování</a:t>
            </a:r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Strategie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5564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172114" y="2599617"/>
            <a:ext cx="900000" cy="900000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625227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523F11-CC68-4795-874F-7452160921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4297" y="1509508"/>
            <a:ext cx="4385664" cy="26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5564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172114" y="2599617"/>
            <a:ext cx="900000" cy="900000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299752" y="3625227"/>
            <a:ext cx="644727" cy="644727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523F11-CC68-4795-874F-7452160921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2212" y="487847"/>
            <a:ext cx="9738268" cy="588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0B2A83-E885-4925-BC85-A41AC062F338}"/>
              </a:ext>
            </a:extLst>
          </p:cNvPr>
          <p:cNvSpPr/>
          <p:nvPr/>
        </p:nvSpPr>
        <p:spPr>
          <a:xfrm>
            <a:off x="299756" y="288611"/>
            <a:ext cx="644722" cy="6447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noFill/>
              </a:rPr>
              <a:t>x</a:t>
            </a:r>
          </a:p>
        </p:txBody>
      </p:sp>
      <p:pic>
        <p:nvPicPr>
          <p:cNvPr id="13" name="Content Placeholder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0C79142-FD91-4487-98E4-085B6B9B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2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9" y="467737"/>
            <a:ext cx="286470" cy="286470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EF5300B-4192-441B-9876-030A72B518D6}"/>
              </a:ext>
            </a:extLst>
          </p:cNvPr>
          <p:cNvGrpSpPr/>
          <p:nvPr/>
        </p:nvGrpSpPr>
        <p:grpSpPr>
          <a:xfrm>
            <a:off x="299752" y="1829280"/>
            <a:ext cx="644727" cy="644727"/>
            <a:chOff x="299752" y="2027856"/>
            <a:chExt cx="644727" cy="6447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72DE9B-E673-49FD-A1A3-26A2F2A37248}"/>
                </a:ext>
              </a:extLst>
            </p:cNvPr>
            <p:cNvSpPr/>
            <p:nvPr/>
          </p:nvSpPr>
          <p:spPr>
            <a:xfrm>
              <a:off x="299752" y="2027856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5" name="Picture 14" descr="A picture containing drawing, table, computer&#10;&#10;Description automatically generated">
              <a:extLst>
                <a:ext uri="{FF2B5EF4-FFF2-40B4-BE49-F238E27FC236}">
                  <a16:creationId xmlns:a16="http://schemas.microsoft.com/office/drawing/2014/main" id="{2EE988A0-7972-4391-AB05-366C8910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51" y="2243426"/>
              <a:ext cx="263326" cy="21358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9F87A0-2824-453B-9142-757C380EDDED}"/>
              </a:ext>
            </a:extLst>
          </p:cNvPr>
          <p:cNvSpPr txBox="1">
            <a:spLocks/>
          </p:cNvSpPr>
          <p:nvPr/>
        </p:nvSpPr>
        <p:spPr>
          <a:xfrm>
            <a:off x="1325880" y="1318592"/>
            <a:ext cx="10027919" cy="5262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cs-CZ" dirty="0"/>
              <a:t>Python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 err="1"/>
              <a:t>Threading</a:t>
            </a:r>
            <a:endParaRPr lang="cs-CZ" dirty="0"/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Paralelní vlákna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Komunikace s </a:t>
            </a:r>
            <a:r>
              <a:rPr lang="cs-CZ" dirty="0" err="1"/>
              <a:t>arduinem</a:t>
            </a:r>
            <a:endParaRPr lang="cs-CZ" dirty="0"/>
          </a:p>
          <a:p>
            <a:pPr marL="0" indent="0">
              <a:lnSpc>
                <a:spcPct val="150000"/>
              </a:lnSpc>
              <a:buNone/>
            </a:pPr>
            <a:r>
              <a:rPr lang="cs-CZ" dirty="0"/>
              <a:t>(Diagram struktury)</a:t>
            </a:r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  <a:p>
            <a:pPr marL="0" indent="0">
              <a:lnSpc>
                <a:spcPct val="150000"/>
              </a:lnSpc>
              <a:buNone/>
            </a:pPr>
            <a:endParaRPr lang="cs-CZ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98320-8E90-4B3A-9456-F9915962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881" y="277036"/>
            <a:ext cx="10027919" cy="1041556"/>
          </a:xfrm>
        </p:spPr>
        <p:txBody>
          <a:bodyPr/>
          <a:lstStyle/>
          <a:p>
            <a:r>
              <a:rPr lang="cs-CZ" dirty="0"/>
              <a:t>Software Air </a:t>
            </a:r>
            <a:r>
              <a:rPr lang="cs-CZ" dirty="0" err="1"/>
              <a:t>Hockey</a:t>
            </a:r>
            <a:endParaRPr lang="cs-CZ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1ACB47-0510-4CDC-A7C2-BDFF0B2C4E07}"/>
              </a:ext>
            </a:extLst>
          </p:cNvPr>
          <p:cNvGrpSpPr/>
          <p:nvPr/>
        </p:nvGrpSpPr>
        <p:grpSpPr>
          <a:xfrm>
            <a:off x="299752" y="4395564"/>
            <a:ext cx="644727" cy="644727"/>
            <a:chOff x="299752" y="4443309"/>
            <a:chExt cx="644727" cy="6447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393582E-F165-43AE-8785-55222801B043}"/>
                </a:ext>
              </a:extLst>
            </p:cNvPr>
            <p:cNvSpPr/>
            <p:nvPr/>
          </p:nvSpPr>
          <p:spPr>
            <a:xfrm>
              <a:off x="299752" y="4443309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28" name="Picture 2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5B6CC72-F8BB-4DB8-81C4-6E2BF69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4618708"/>
              <a:ext cx="293928" cy="29392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5A6BCF-EFD3-4206-A7AA-6E19B9C8151F}"/>
              </a:ext>
            </a:extLst>
          </p:cNvPr>
          <p:cNvGrpSpPr/>
          <p:nvPr/>
        </p:nvGrpSpPr>
        <p:grpSpPr>
          <a:xfrm>
            <a:off x="305644" y="2599617"/>
            <a:ext cx="644727" cy="644727"/>
            <a:chOff x="305644" y="2833007"/>
            <a:chExt cx="644727" cy="6447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133284-D65E-49A6-B810-41633EFA586D}"/>
                </a:ext>
              </a:extLst>
            </p:cNvPr>
            <p:cNvSpPr/>
            <p:nvPr/>
          </p:nvSpPr>
          <p:spPr>
            <a:xfrm>
              <a:off x="305644" y="2833007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0" name="Picture 2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02CE94-8B2C-484E-B18E-B5A309278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0451" y="3023707"/>
              <a:ext cx="263326" cy="2633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0418C4-0B7A-42AB-88CE-B16DA58A1BB3}"/>
              </a:ext>
            </a:extLst>
          </p:cNvPr>
          <p:cNvGrpSpPr/>
          <p:nvPr/>
        </p:nvGrpSpPr>
        <p:grpSpPr>
          <a:xfrm>
            <a:off x="299753" y="1058943"/>
            <a:ext cx="644727" cy="644727"/>
            <a:chOff x="299753" y="1222705"/>
            <a:chExt cx="644727" cy="6447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66750C-1AB7-417F-81C0-018C65A595D0}"/>
                </a:ext>
              </a:extLst>
            </p:cNvPr>
            <p:cNvSpPr/>
            <p:nvPr/>
          </p:nvSpPr>
          <p:spPr>
            <a:xfrm>
              <a:off x="299753" y="1222705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E535BB3-11C2-4695-877C-0EF7B0C1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1403006"/>
              <a:ext cx="293928" cy="29392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05A44-BE94-403F-84EA-F204CF5DF8FA}"/>
              </a:ext>
            </a:extLst>
          </p:cNvPr>
          <p:cNvGrpSpPr/>
          <p:nvPr/>
        </p:nvGrpSpPr>
        <p:grpSpPr>
          <a:xfrm>
            <a:off x="172114" y="3369954"/>
            <a:ext cx="900000" cy="900000"/>
            <a:chOff x="299752" y="3638158"/>
            <a:chExt cx="644727" cy="6447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C11A99-41B2-4509-AFE5-E3F43A5312C6}"/>
                </a:ext>
              </a:extLst>
            </p:cNvPr>
            <p:cNvSpPr/>
            <p:nvPr/>
          </p:nvSpPr>
          <p:spPr>
            <a:xfrm>
              <a:off x="299752" y="3638158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4" name="Picture 33" descr="A drawing of a face&#10;&#10;Description automatically generated">
              <a:extLst>
                <a:ext uri="{FF2B5EF4-FFF2-40B4-BE49-F238E27FC236}">
                  <a16:creationId xmlns:a16="http://schemas.microsoft.com/office/drawing/2014/main" id="{77F3ED1F-6FBF-4F97-81FB-258F8F1B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0" y="3813557"/>
              <a:ext cx="293928" cy="29392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2565E4-CF00-47C4-AB8F-1B0D6FD2D353}"/>
              </a:ext>
            </a:extLst>
          </p:cNvPr>
          <p:cNvGrpSpPr/>
          <p:nvPr/>
        </p:nvGrpSpPr>
        <p:grpSpPr>
          <a:xfrm>
            <a:off x="304104" y="5165901"/>
            <a:ext cx="644727" cy="644727"/>
            <a:chOff x="304104" y="5248460"/>
            <a:chExt cx="644727" cy="644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CE120A3-6A47-4A84-840F-29AE1D69D1E1}"/>
                </a:ext>
              </a:extLst>
            </p:cNvPr>
            <p:cNvSpPr/>
            <p:nvPr/>
          </p:nvSpPr>
          <p:spPr>
            <a:xfrm>
              <a:off x="304104" y="524846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97A3B9-8B86-4AF4-857C-0D29B880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0" y="5430319"/>
              <a:ext cx="281008" cy="2810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A37A590-EB73-4CE2-8CAC-B8AEB0420E6C}"/>
              </a:ext>
            </a:extLst>
          </p:cNvPr>
          <p:cNvGrpSpPr/>
          <p:nvPr/>
        </p:nvGrpSpPr>
        <p:grpSpPr>
          <a:xfrm>
            <a:off x="299751" y="5936237"/>
            <a:ext cx="644727" cy="644727"/>
            <a:chOff x="299751" y="6053610"/>
            <a:chExt cx="644727" cy="6447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415015A-F6CB-408B-BCDD-8832C3AD35AA}"/>
                </a:ext>
              </a:extLst>
            </p:cNvPr>
            <p:cNvSpPr/>
            <p:nvPr/>
          </p:nvSpPr>
          <p:spPr>
            <a:xfrm>
              <a:off x="299751" y="6053610"/>
              <a:ext cx="644727" cy="64472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50" name="Picture 4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FCE9ED8-941D-4322-8EE6-09F4E6BA8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1" y="6244310"/>
              <a:ext cx="263326" cy="26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42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956">
        <p159:morph option="byObject"/>
      </p:transition>
    </mc:Choice>
    <mc:Fallback xmlns="">
      <p:transition spd="slow" advTm="295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141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Roboto Light</vt:lpstr>
      <vt:lpstr>Office Theme</vt:lpstr>
      <vt:lpstr>Vzdušný hokej</vt:lpstr>
      <vt:lpstr>Vzdušný hokej</vt:lpstr>
      <vt:lpstr>Cíle práce</vt:lpstr>
      <vt:lpstr>Konstrukce</vt:lpstr>
      <vt:lpstr>Simulace</vt:lpstr>
      <vt:lpstr>PowerPoint Presentation</vt:lpstr>
      <vt:lpstr>Strategie</vt:lpstr>
      <vt:lpstr>PowerPoint Presentation</vt:lpstr>
      <vt:lpstr>Software Air Hockey</vt:lpstr>
      <vt:lpstr>Detekce polohy</vt:lpstr>
      <vt:lpstr>Uživatelské rozhraní</vt:lpstr>
      <vt:lpstr>PowerPoint Presentation</vt:lpstr>
      <vt:lpstr>PowerPoint Presentation</vt:lpstr>
      <vt:lpstr>PowerPoint Presentation</vt:lpstr>
      <vt:lpstr>PowerPoint Presentation</vt:lpstr>
      <vt:lpstr>Zhodnocení výsledků</vt:lpstr>
      <vt:lpstr>PowerPoint Presentation</vt:lpstr>
      <vt:lpstr>PowerPoint Presentation</vt:lpstr>
      <vt:lpstr>PowerPoint Presentation</vt:lpstr>
      <vt:lpstr>abc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Vzdušný hokej</dc:title>
  <dc:creator>Ondřej Sláma</dc:creator>
  <cp:lastModifiedBy>Ondřej Sláma</cp:lastModifiedBy>
  <cp:revision>1</cp:revision>
  <dcterms:created xsi:type="dcterms:W3CDTF">2020-05-13T08:28:42Z</dcterms:created>
  <dcterms:modified xsi:type="dcterms:W3CDTF">2020-06-13T12:12:33Z</dcterms:modified>
</cp:coreProperties>
</file>